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Gill San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GillSans-bold.fntdata"/><Relationship Id="rId16" Type="http://schemas.openxmlformats.org/officeDocument/2006/relationships/font" Target="fonts/Gill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3c25696612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3c25696612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3c2569661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3c2569661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c2569661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3c2569661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3c25696612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3c2569661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3c2569661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3c2569661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3c25696612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3c25696612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3c25696612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3c25696612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3c25696612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3c25696612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3c25696612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3c25696612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300218" y="380151"/>
            <a:ext cx="6307800" cy="717300"/>
          </a:xfrm>
          <a:prstGeom prst="roundRect">
            <a:avLst>
              <a:gd fmla="val 10000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3238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4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Gill Sans"/>
              <a:buNone/>
              <a:defRPr b="1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200"/>
              <a:buFont typeface="Gill Sans"/>
              <a:buNone/>
              <a:defRPr i="0" sz="4200" u="none" cap="none" strike="noStrik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Char char="•"/>
              <a:defRPr i="0" sz="21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•"/>
              <a:defRPr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Char char="•"/>
              <a:defRPr i="0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•"/>
              <a:defRPr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•"/>
              <a:defRPr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•"/>
              <a:defRPr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•"/>
              <a:defRPr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•"/>
              <a:defRPr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•"/>
              <a:defRPr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IVSA “name of your country”</a:t>
            </a:r>
            <a:endParaRPr sz="3600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List Local Chapters (if any)</a:t>
            </a:r>
            <a:endParaRPr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Name of the IVSA Global event on which it will be presented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3238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Free slide to add any additional information, to thank or encourage delegates to accept your Member Organization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23850" y="273850"/>
            <a:ext cx="63108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00"/>
              <a:t>General information about country/city</a:t>
            </a:r>
            <a:endParaRPr sz="2900"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Maximum 2 slides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23850" y="273850"/>
            <a:ext cx="62421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information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(maximum 1 slide per University - Local Chapter )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Please include:</a:t>
            </a:r>
            <a:endParaRPr sz="3200"/>
          </a:p>
          <a:p>
            <a:pPr indent="-38608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n" sz="3200"/>
              <a:t>Name of University</a:t>
            </a:r>
            <a:endParaRPr sz="3200"/>
          </a:p>
          <a:p>
            <a:pPr indent="-38608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 sz="3200"/>
              <a:t>How many years in the vet course </a:t>
            </a:r>
            <a:endParaRPr sz="3200"/>
          </a:p>
          <a:p>
            <a:pPr indent="-38608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 sz="3200"/>
              <a:t>How many students in a year (average) </a:t>
            </a:r>
            <a:endParaRPr sz="3200"/>
          </a:p>
          <a:p>
            <a:pPr indent="-38608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 sz="3200"/>
              <a:t>departments/hospitals and opportunities to do placements in each </a:t>
            </a:r>
            <a:endParaRPr sz="3200"/>
          </a:p>
          <a:p>
            <a:pPr indent="-38608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 sz="3200"/>
              <a:t>Pictures! </a:t>
            </a:r>
            <a:endParaRPr sz="32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238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Committee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628650" y="1369225"/>
            <a:ext cx="29349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President: (name)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628650" y="2893225"/>
            <a:ext cx="37356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Exchange Officer: (name)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4491800" y="3128225"/>
            <a:ext cx="2073900" cy="164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 of Exchange Officer</a:t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4491800" y="1164050"/>
            <a:ext cx="1993800" cy="172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 of President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238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Committee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628650" y="1369225"/>
            <a:ext cx="29349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Additional Board member (if any)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4491800" y="1164050"/>
            <a:ext cx="1993800" cy="172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 of additional board member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23850" y="273850"/>
            <a:ext cx="62418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300"/>
              <a:t>University Representatives (if any)</a:t>
            </a:r>
            <a:endParaRPr sz="3300"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628650" y="1369225"/>
            <a:ext cx="29349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University Representative: (name), Name of the University they represent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628650" y="2893225"/>
            <a:ext cx="2786100" cy="13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University Representative: (name), Name of the University they represent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4491800" y="3128225"/>
            <a:ext cx="2073900" cy="164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 of University Representative</a:t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>
            <a:off x="4491800" y="1164050"/>
            <a:ext cx="1993800" cy="172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Picture of University Representative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323850" y="273850"/>
            <a:ext cx="62595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you want to join IVSA?</a:t>
            </a:r>
            <a:endParaRPr/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Include some main motivation points to become National Member Organization here.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323850" y="273850"/>
            <a:ext cx="63162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100"/>
              <a:t>What can you offer to IVSA members?</a:t>
            </a:r>
            <a:endParaRPr sz="3100"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For example: group exchanges, different opportunities in your country, individual exchanges…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23850" y="273850"/>
            <a:ext cx="62973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66"/>
              <a:t>Which IVSA </a:t>
            </a:r>
            <a:r>
              <a:rPr lang="en" sz="1966"/>
              <a:t>activities</a:t>
            </a:r>
            <a:r>
              <a:rPr lang="en" sz="1966"/>
              <a:t> are you most excited to be a part of? </a:t>
            </a:r>
            <a:r>
              <a:rPr lang="en" sz="3800"/>
              <a:t> </a:t>
            </a:r>
            <a:endParaRPr sz="3800"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